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357166"/>
            <a:ext cx="7143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Государственное учреждение здравоохранения </a:t>
            </a:r>
            <a:r>
              <a:rPr lang="ru-RU" sz="6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Приаргунская центральная районная больница</a:t>
            </a:r>
            <a:endParaRPr lang="ru-RU" sz="6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7643866" cy="53553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Компенсационные выплаты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-"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компенсационные выплаты  на проезд, по найму жилья;</a:t>
            </a:r>
          </a:p>
          <a:p>
            <a:pPr>
              <a:buFontTx/>
              <a:buChar char="-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25% за работу в сельской местности 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(фельдшерско-акушерские пункты в Приаргунском районе); </a:t>
            </a:r>
          </a:p>
          <a:p>
            <a:pPr>
              <a:buFontTx/>
              <a:buChar char="-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20% надбавка к заработной плате молодым специалистам;</a:t>
            </a:r>
          </a:p>
          <a:p>
            <a:pPr>
              <a:buFontTx/>
              <a:buChar char="-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выплата подъемных молодым специалистам;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В ГУЗ «Приаргунская» ЦРБ работает программа «Земский доктор» на основании поручения Президента и Правительства РФ с соответствии  с ФЗ № 326 от 29.11.2010г.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8429684" cy="60016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Возможность повышения профессиональной квалификации, получения дополнительной специальности за счет учреждения, своевременное обучение специалистов для продления сертификатов , возможность первичной переподготовки, участие и обучение  на краткосрочных курсах информации и стажировках, семинарах, научных конференциях на базе ЛПУ и ЧГМА.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8371" y="2967335"/>
            <a:ext cx="8007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rmAutofit/>
          </a:bodyPr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Адрес: Забайкальский край Приаргунский район пгт. </a:t>
            </a:r>
            <a:r>
              <a:rPr lang="ru-RU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Приаргунск  </a:t>
            </a:r>
            <a:r>
              <a:rPr lang="ru-RU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/>
            </a:r>
            <a:br>
              <a:rPr lang="ru-RU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</a:br>
            <a:r>
              <a:rPr lang="ru-RU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ул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. Комсомольская 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2 «А»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Содержимое 3" descr="Рисунок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3286124"/>
            <a:ext cx="5985778" cy="314327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428604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Главный врач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Мунгалов Дмитрий Павлович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857364"/>
            <a:ext cx="807249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Заместитель главного врача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Смирнова Елена Николаевна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3571876"/>
            <a:ext cx="778674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Специалисты отдела кадров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Лихачёва Ксения Викторовна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Попова Ольга Ильинична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285728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Контактные телефоны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214422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Главный врач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8-30-(243)-2-14-14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2571744"/>
            <a:ext cx="878687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Заместитель главного врача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8-30-(243)-2-15-55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3929067"/>
            <a:ext cx="635798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Отдел кадров 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8-30-(243)-2-25-12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5357827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Адрес электронной почты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crb_priargunsk@mail.ru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571481"/>
            <a:ext cx="6643734" cy="93256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Предлагаемые вакансии: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Врач – хирург (2)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Врач – статист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Врач – фтизиатр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Врач  акушер – гинеколог(2)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Врач – терапевт(1)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Врач – стоматолог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Врач – онколог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Врач – эндокринолог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Врач - рентгенолог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Врач </a:t>
            </a:r>
            <a:r>
              <a:rPr lang="ru-RU" sz="3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анестезиолог-реаниматолог (2)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71480"/>
            <a:ext cx="7715304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Предлагаемые вакансии средний медицинский персонал: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Акушерка (1)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Фельдшер (2)</a:t>
            </a:r>
          </a:p>
          <a:p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4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429000"/>
            <a:ext cx="3286148" cy="3238500"/>
          </a:xfrm>
          <a:prstGeom prst="rect">
            <a:avLst/>
          </a:prstGeom>
        </p:spPr>
      </p:pic>
      <p:pic>
        <p:nvPicPr>
          <p:cNvPr id="4" name="Рисунок 3" descr="sest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357562"/>
            <a:ext cx="3571899" cy="32861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52"/>
            <a:ext cx="7786742" cy="56323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График работы: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В учреждении установлена 5-ти дневная рабочая неделя. 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Начало работы 8.00 часов 00 минут до 17.00 часов 15 минут.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Начало и окончание рабочей смены – по графику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Перерыв на обед 1 час – с 12.00 до 13.00 часов.</a:t>
            </a:r>
          </a:p>
          <a:p>
            <a:pPr algn="ctr"/>
            <a:r>
              <a:rPr lang="ru-RU" sz="3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Выходные дни: 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суббота воскресенье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572560" cy="58785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Размер заработной платы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Базовые оклады для работников утверждены Постановлением Правительства Забайкальского края № 382 от 30.06.2014г. « О базовых окладах (базовых должностных окладах), базовых ставках заработной платы по профессионально-квалификационным группам работников государственных учреждений Забайкальского края»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Оплата труда осуществляется на основании положения об оплате труда ГУЗ «Приаргунская» ЦРБ</a:t>
            </a:r>
          </a:p>
          <a:p>
            <a:pPr algn="ctr"/>
            <a:r>
              <a:rPr lang="ru-RU" sz="2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Средняя заработанная плата за 9 месяцев 2017г: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ВРАЧИ – 43.321 руб. 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СРЕДНИЙ МЕДИЦИНСКИЙ ПЕРСОНАЛ-23.798 руб.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00042"/>
            <a:ext cx="8072494" cy="29238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Социальные условия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предоставление благоустроенного жилья в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найм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</a:t>
            </a:r>
          </a:p>
          <a:p>
            <a:pPr>
              <a:buFontTx/>
              <a:buChar char="-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 необходимости детские дошкольные учреждения, школы в шаговой доступности;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Спортивные залы, ДЮСШ, хоккейный клуб.</a:t>
            </a:r>
          </a:p>
        </p:txBody>
      </p:sp>
      <p:pic>
        <p:nvPicPr>
          <p:cNvPr id="3" name="Рисунок 2" descr="344088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4500570"/>
            <a:ext cx="4214842" cy="2214578"/>
          </a:xfrm>
          <a:prstGeom prst="rect">
            <a:avLst/>
          </a:prstGeom>
        </p:spPr>
      </p:pic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4500571"/>
            <a:ext cx="4214842" cy="22145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453</TotalTime>
  <Words>393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Слайд 1</vt:lpstr>
      <vt:lpstr>Адрес: Забайкальский край Приаргунский район пгт. Приаргунск   ул. Комсомольская 2 «А»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Михалыч</dc:creator>
  <cp:lastModifiedBy>23</cp:lastModifiedBy>
  <cp:revision>52</cp:revision>
  <dcterms:created xsi:type="dcterms:W3CDTF">2015-12-01T14:49:03Z</dcterms:created>
  <dcterms:modified xsi:type="dcterms:W3CDTF">2017-11-17T05:48:27Z</dcterms:modified>
</cp:coreProperties>
</file>